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228" autoAdjust="0"/>
    <p:restoredTop sz="94660"/>
  </p:normalViewPr>
  <p:slideViewPr>
    <p:cSldViewPr>
      <p:cViewPr varScale="1">
        <p:scale>
          <a:sx n="70" d="100"/>
          <a:sy n="70" d="100"/>
        </p:scale>
        <p:origin x="-118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762231-F399-4B6E-B530-759FA49B68CF}" type="datetimeFigureOut">
              <a:rPr lang="zh-CN" altLang="en-US" smtClean="0"/>
              <a:t>2012/12/5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38A850-8DB6-45FE-8A72-0411A95A03B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2012/12/5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2012/12/5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2012/12/5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2012/12/5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2012/12/5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2012/12/5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2012/12/5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2012/12/5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2012/12/5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2012/12/5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2012/12/5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2012/12/5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://weibo.com/1834898040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5" name="Picture 1" descr="C:\Users\ZenPAUL\AppData\Roaming\Tencent\Users\2227088077\QQ\WinTemp\RichOle\3(M]VAJ4([CDD5NJ{G@1RE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3009" name="Picture 1" descr="C:\Users\ZenPAUL\AppData\Roaming\Tencent\Users\2227088077\QQ\WinTemp\RichOle\87ILW(%Y(99C0FKY`X]Z0_H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144000" cy="694247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1985" name="Picture 1" descr="C:\Users\ZenPAUL\AppData\Roaming\Tencent\Users\2227088077\QQ\WinTemp\RichOle\9YC]PS)CGF7)T7Z$MXG_63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1462"/>
            <a:ext cx="9144000" cy="697268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61" name="Picture 1" descr="C:\Users\ZenPAUL\AppData\Roaming\Tencent\Users\2227088077\QQ\WinTemp\RichOle\WPSY7B4F%G6R_GL1@JH_UY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144000" cy="689882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9937" name="Picture 1" descr="C:\Users\ZenPAUL\AppData\Roaming\Tencent\Users\2227088077\QQ\WinTemp\RichOle\2EVW}H$1B(S}0Y4]IPNI2_Y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9629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8913" name="Picture 1" descr="C:\Users\ZenPAUL\AppData\Roaming\Tencent\Users\2227088077\QQ\WinTemp\RichOle\I}_VO]3ML449_%(2M{@B5SQ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144000" cy="694739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7889" name="Picture 1" descr="C:\Users\ZenPAUL\AppData\Roaming\Tencent\Users\2227088077\QQ\WinTemp\RichOle\9_ZONUKNXXCO_[6[B50~F6L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065991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6865" name="Picture 1" descr="C:\Users\ZenPAUL\AppData\Roaming\Tencent\Users\2227088077\QQ\WinTemp\RichOle\%(9N_IXVU1{~C`I8[$[MT1Y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025817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5841" name="Picture 1" descr="C:\Users\ZenPAUL\AppData\Roaming\Tencent\Users\2227088077\QQ\WinTemp\RichOle\G7DFWT@V92G(M91L%D2)7$X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1462"/>
            <a:ext cx="9144000" cy="69810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4817" name="Picture 1" descr="C:\Users\ZenPAUL\AppData\Roaming\Tencent\Users\2227088077\QQ\WinTemp\RichOle\RYIJ9XY`)5~OU[3]{23644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1462"/>
            <a:ext cx="9144000" cy="695806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3793" name="Picture 1" descr="C:\Users\ZenPAUL\AppData\Roaming\Tencent\Users\2227088077\QQ\WinTemp\RichOle\DZ447B`{0OYYBC[4Y_UV4V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1462"/>
            <a:ext cx="9144000" cy="698826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385" name="Picture 1" descr="C:\Users\ZenPAUL\AppData\Roaming\Tencent\Users\2227088077\QQ\WinTemp\RichOle\LN~4V88PX~F~51DMKAPSZ(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0"/>
            <a:ext cx="8929718" cy="682214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2769" name="Picture 1" descr="C:\Users\ZenPAUL\AppData\Roaming\Tencent\Users\2227088077\QQ\WinTemp\RichOle\FZF`Z6UY`2IKI9H3~(8D3BA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1462"/>
            <a:ext cx="9144000" cy="69707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1745" name="Picture 1" descr="C:\Users\ZenPAUL\AppData\Roaming\Tencent\Users\2227088077\QQ\WinTemp\RichOle\_9L[EU878K$UV]6QDG`R[%V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1462"/>
            <a:ext cx="9144000" cy="69731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21" name="Picture 1" descr="C:\Users\ZenPAUL\AppData\Roaming\Tencent\Users\2227088077\QQ\WinTemp\RichOle\NHMPYAGRRA7){@{@]R_2H@Y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1462"/>
            <a:ext cx="9144000" cy="702676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9697" name="Picture 1" descr="C:\Users\ZenPAUL\AppData\Roaming\Tencent\Users\2227088077\QQ\WinTemp\RichOle\Q~8$`WBOGN6%(`58)YRO$A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144000" cy="691425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8673" name="Picture 1" descr="C:\Users\ZenPAUL\AppData\Roaming\Tencent\Users\2227088077\QQ\WinTemp\RichOle\@ZM081LI6D)LY`UOL$6S$1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92975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7649" name="Picture 1" descr="C:\Users\ZenPAUL\AppData\Roaming\Tencent\Users\2227088077\QQ\WinTemp\RichOle\PNTDJ[S5~XTV2$1Q[XU313P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94533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6625" name="Picture 1" descr="C:\Users\ZenPAUL\AppData\Roaming\Tencent\Users\2227088077\QQ\WinTemp\RichOle\[5UV33UE@VBD6$V1Z{7JSSW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1462"/>
            <a:ext cx="9144000" cy="69967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5601" name="Picture 1" descr="C:\Users\ZenPAUL\AppData\Roaming\Tencent\Users\2227088077\QQ\WinTemp\RichOle\]2M4PY]21F`66]@~Z6_XYP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144000" cy="693223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4577" name="Picture 1" descr="C:\Users\ZenPAUL\AppData\Roaming\Tencent\Users\2227088077\QQ\WinTemp\RichOle\55RN9WCU}EPBJT(9AH0X61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96783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3553" name="Picture 1" descr="C:\Users\ZenPAUL\AppData\Roaming\Tencent\Users\2227088077\QQ\WinTemp\RichOle\GHQNNU60N{@M`YS6}R)4R~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1462"/>
            <a:ext cx="9144000" cy="69629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5361" name="Picture 1" descr="C:\Users\ZenPAUL\AppData\Roaming\Tencent\Users\2227088077\QQ\WinTemp\RichOle\[@QGT03CZVV)U_2}P~)BIDV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90423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2529" name="Picture 1" descr="C:\Users\ZenPAUL\AppData\Roaming\Tencent\Users\2227088077\QQ\WinTemp\RichOle\_F7{MGWYZ4I_H[6@2$F@UC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7334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1505" name="Picture 1" descr="C:\Users\ZenPAUL\AppData\Roaming\Tencent\Users\2227088077\QQ\WinTemp\RichOle\[4]RN8GD7)X290OODD6D1AM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144000" cy="693471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481" name="Picture 1" descr="C:\Users\ZenPAUL\AppData\Roaming\Tencent\Users\2227088077\QQ\WinTemp\RichOle\0P~MV0LX%B2O1CIY@5_M51M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9127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9457" name="Picture 1" descr="C:\Users\ZenPAUL\AppData\Roaming\Tencent\Users\2227088077\QQ\WinTemp\RichOle\%967C8)$)X}{4L}QZ{C_LAM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9502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843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05945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409" name="Picture 1" descr="C:\Users\ZenPAUL\AppData\Roaming\Tencent\Users\2227088077\QQ\WinTemp\RichOle\_K5U)_3384U(G68H1OM56V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144000" cy="68937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3425" name="Picture 1" descr="C:\Users\ZenPAUL\AppData\Roaming\Tencent\Users\2227088077\QQ\WinTemp\RichOle\A_6Y8WFNEHQQY)Q`CB[~U7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92727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2401" name="AutoShape 1" descr="C:\Users\ZenPAUL\AppData\Roaming\Tencent\Users\2227088077\QQ\WinTemp\RichOle\KNHNYON5(Y%}HGL~TJ4H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402" name="AutoShape 2" descr="C:\Users\ZenPAUL\AppData\Roaming\Tencent\Users\2227088077\QQ\WinTemp\RichOle\KNHNYON5(Y%}HGL~TJ4H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403" name="AutoShape 3" descr="C:\Users\ZenPAUL\AppData\Roaming\Tencent\Users\2227088077\QQ\WinTemp\RichOle\KNHNYON5(Y%}HGL~TJ4H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404" name="AutoShape 4" descr="C:\Users\ZenPAUL\AppData\Roaming\Tencent\Users\2227088077\QQ\WinTemp\RichOle\KNHNYON5(Y%}HGL~TJ4H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405" name="AutoShape 5" descr="C:\Users\ZenPAUL\AppData\Roaming\Tencent\Users\2227088077\QQ\WinTemp\RichOle\KNHNYON5(Y%}HGL~TJ4H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407" name="Picture 7" descr="C:\Users\ZenPAUL\AppData\Roaming\Tencent\Users\2227088077\QQ\WinTemp\RichOle\394~]0@$666[@~FJGXLL_N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90151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1377" name="Picture 1" descr="C:\Users\ZenPAUL\AppData\Roaming\Tencent\Users\2227088077\QQ\WinTemp\RichOle\~J}JCE9RF~F(GSP{AF03H4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3498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0353" name="Picture 1" descr="C:\Users\ZenPAUL\AppData\Roaming\Tencent\Users\2227088077\QQ\WinTemp\RichOle\KP{MVQ[C@Y4Z~W[D[3SBR2Q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90674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4337" name="Picture 1" descr="C:\Users\ZenPAUL\AppData\Roaming\Tencent\Users\2227088077\QQ\WinTemp\RichOle\6YXI${M_HG4KX4V260[TDAC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93223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9329" name="Picture 1" descr="C:\Users\ZenPAUL\AppData\Roaming\Tencent\Users\2227088077\QQ\WinTemp\RichOle\U5MWI[[Y7Q62]MP6]F74K)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1462"/>
            <a:ext cx="9144000" cy="692448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8305" name="Picture 1" descr="C:\Users\ZenPAUL\AppData\Roaming\Tencent\Users\2227088077\QQ\WinTemp\RichOle\L93I}02]`2(E[BQ_6FBD~~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144000" cy="695806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7281" name="Picture 1" descr="C:\Users\ZenPAUL\AppData\Roaming\Tencent\Users\2227088077\QQ\WinTemp\RichOle\~DMM27SSCC~[MZ)NOZ9XB@I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90171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6257" name="Picture 1" descr="C:\Users\ZenPAUL\AppData\Roaming\Tencent\Users\2227088077\QQ\WinTemp\RichOle\QP7BWCQ1$BZ68`Q$X]~7G6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9629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5233" name="AutoShape 1" descr="C:\Users\ZenPAUL\AppData\Roaming\Tencent\Users\2227088077\QQ\WinTemp\RichOle\&quot;{HH1)C$}CTLK`@8AI8ZE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234" name="AutoShape 2" descr="C:\Users\ZenPAUL\AppData\Roaming\Tencent\Users\2227088077\QQ\WinTemp\RichOle\&quot;{HH1)C$}CTLK`@8AI8ZE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235" name="AutoShape 3" descr="C:\Users\ZenPAUL\AppData\Roaming\Tencent\Users\2227088077\QQ\WinTemp\RichOle\&quot;{HH1)C$}CTLK`@8AI8ZE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5236" name="Picture 4" descr="C:\Users\ZenPAUL\AppData\Roaming\Tencent\Users\2227088077\QQ\WinTemp\RichOle\]F$(VFM`W4I9{0KYSTL5XPD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2358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4209" name="Picture 1" descr="C:\Users\ZenPAUL\AppData\Roaming\Tencent\Users\2227088077\QQ\WinTemp\RichOle\S~W%$X~Y5ZKA@L5A}RB(K4X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10033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6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065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1137" name="Picture 1" descr="C:\Users\ZenPAUL\AppData\Roaming\Tencent\Users\2227088077\QQ\WinTemp\RichOle\02Z[4FI0X$5B0JTUD@6SN`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144000" cy="69375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0113" name="Picture 1" descr="C:\Users\ZenPAUL\AppData\Roaming\Tencent\Users\2227088077\QQ\WinTemp\RichOle\3%}DD]CP8F5PS3`U@F5KP8A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1462"/>
            <a:ext cx="9144000" cy="69707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9089" name="Picture 1" descr="C:\Users\ZenPAUL\AppData\Roaming\Tencent\Users\2227088077\QQ\WinTemp\RichOle\Y6VA~8E1RC2[5G5MWEUKNMV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7850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8129" name="Picture 1" descr="C:\Users\ZenPAUL\AppData\Roaming\Tencent\Users\2227088077\QQ\WinTemp\RichOle\`HFVRZ8K37JFEWUBR06L6L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97858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8065" name="Picture 1" descr="C:\Users\ZenPAUL\AppData\Roaming\Tencent\Users\2227088077\QQ\WinTemp\RichOle\2D2S2LA7SG%KOPWGO}X)9AV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1462"/>
            <a:ext cx="9144000" cy="69449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7041" name="Picture 1" descr="C:\Users\ZenPAUL\AppData\Roaming\Tencent\Users\2227088077\QQ\WinTemp\RichOle\KTO1)CRV)ZHZ2HMRLO`S5E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1462"/>
            <a:ext cx="9144000" cy="696342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6017" name="Picture 1" descr="C:\Users\ZenPAUL\AppData\Roaming\Tencent\Users\2227088077\QQ\WinTemp\RichOle\WQZ[I%VO[B_8M{J@I3IT4WV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1462"/>
            <a:ext cx="9144000" cy="700937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84993" name="AutoShape 1" descr="C:\Users\ZenPAUL\AppData\Roaming\Tencent\Users\2227088077\QQ\WinTemp\RichOle\D9`[{~LCQS\AW9~I9}`MU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994" name="AutoShape 2" descr="C:\Users\ZenPAUL\AppData\Roaming\Tencent\Users\2227088077\QQ\WinTemp\RichOle\D9`[{~LCQS\AW9~I9}`MU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4996" name="Picture 4" descr="C:\Users\ZenPAUL\AppData\Roaming\Tencent\Users\2227088077\QQ\WinTemp\RichOle\IJDZ(NDFMV4]ZI@]EX$@VOP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92975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3969" name="Picture 1" descr="C:\Users\ZenPAUL\AppData\Roaming\Tencent\Users\2227088077\QQ\WinTemp\RichOle\907X(EXW1C3ED9X1RETTJUI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079462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2945" name="Picture 1" descr="C:\Users\ZenPAUL\AppData\Roaming\Tencent\Users\2227088077\QQ\WinTemp\RichOle\A}585_BO3%4V6EDA{HOM{K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1462"/>
            <a:ext cx="9144000" cy="699608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1921" name="Picture 1" descr="C:\Users\ZenPAUL\AppData\Roaming\Tencent\Users\2227088077\QQ\WinTemp\RichOle\(UUBYH[X20O%8KHII91I9K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9936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0897" name="Picture 1" descr="C:\Users\ZenPAUL\AppData\Roaming\Tencent\Users\2227088077\QQ\WinTemp\RichOle\T1)4$4O5Q474}FN$D[$0%_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1462"/>
            <a:ext cx="9144000" cy="693471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9873" name="Picture 1" descr="C:\Users\ZenPAUL\AppData\Roaming\Tencent\Users\2227088077\QQ\WinTemp\RichOle\MH[PG3~ASTQVWU50$Z5G4HX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92448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8849" name="Picture 1" descr="C:\Users\ZenPAUL\AppData\Roaming\Tencent\Users\2227088077\QQ\WinTemp\RichOle\Y}00CY$QHK4EIIH20SQIN8I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1462"/>
            <a:ext cx="9144000" cy="69834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7105" name="Picture 1" descr="C:\Users\ZenPAUL\AppData\Roaming\Tencent\Users\2227088077\QQ\WinTemp\RichOle\X81RK)2Y19R8@6FBSU%(PN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91175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7825" name="Picture 1" descr="C:\Users\ZenPAUL\AppData\Roaming\Tencent\Users\2227088077\QQ\WinTemp\RichOle\30MU{H]GM~S4`9SFP8MXNI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144000" cy="695806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6801" name="Picture 1" descr="C:\Users\ZenPAUL\AppData\Roaming\Tencent\Users\2227088077\QQ\WinTemp\RichOle\3U}QYQRDH3{{SS@@1HV{)4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9810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5777" name="Picture 1" descr="C:\Users\ZenPAUL\AppData\Roaming\Tencent\Users\2227088077\QQ\WinTemp\RichOle\UEGS$8]}R5JPD8N36I}$H}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1462"/>
            <a:ext cx="9144000" cy="69810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4753" name="Picture 1" descr="C:\Users\ZenPAUL\AppData\Roaming\Tencent\Users\2227088077\QQ\WinTemp\RichOle\0YMG2)9I56F03V2R8QW$4$A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94779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3729" name="Picture 1" descr="C:\Users\ZenPAUL\AppData\Roaming\Tencent\Users\2227088077\QQ\WinTemp\RichOle\5L}FZKOVVFOQ)_QPZO(Z24L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33826" cy="67151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2705" name="AutoShape 1" descr="C:\Users\ZenPAUL\AppData\Roaming\Tencent\Users\2227088077\QQ\WinTemp\RichOle\14M3)ZAA~GBM%JCD@$O5T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706" name="AutoShape 2" descr="C:\Users\ZenPAUL\AppData\Roaming\Tencent\Users\2227088077\QQ\WinTemp\RichOle\14M3)ZAA~GBM%JCD@$O5T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707" name="AutoShape 3" descr="C:\Users\ZenPAUL\AppData\Roaming\Tencent\Users\2227088077\QQ\WinTemp\RichOle\14M3)ZAA~GBM%JCD@$O5T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708" name="AutoShape 4" descr="C:\Users\ZenPAUL\AppData\Roaming\Tencent\Users\2227088077\QQ\WinTemp\RichOle\14M3)ZAA~GBM%JCD@$O5T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2709" name="Picture 5" descr="C:\Users\ZenPAUL\AppData\Roaming\Tencent\Users\2227088077\QQ\WinTemp\RichOle\NHZGB58E}@I$ANTMMIN9F{C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9350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681" name="Picture 1" descr="C:\Users\ZenPAUL\AppData\Roaming\Tencent\Users\2227088077\QQ\WinTemp\RichOle\F{9V$ZAIUZMYYB%0J~~`@FC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93223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0657" name="Picture 1" descr="C:\Users\ZenPAUL\AppData\Roaming\Tencent\Users\2227088077\QQ\WinTemp\RichOle\L4FZXRD23{V3WA_2LYO1_)U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9834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9633" name="Picture 1" descr="C:\Users\ZenPAUL\AppData\Roaming\Tencent\Users\2227088077\QQ\WinTemp\RichOle\]9EP7B90~CE6H2CF%DEF54Y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029024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8609" name="Picture 1" descr="C:\Users\ZenPAUL\AppData\Roaming\Tencent\Users\2227088077\QQ\WinTemp\RichOle\IMK3S4U${S82NM8~CK2M_7Q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3374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6081" name="Picture 1" descr="C:\Users\ZenPAUL\AppData\Roaming\Tencent\Users\2227088077\QQ\WinTemp\RichOle\MT_IL611R6E11G@TH3YTOJ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90402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7585" name="Picture 1" descr="C:\Users\ZenPAUL\AppData\Roaming\Tencent\Users\2227088077\QQ\WinTemp\RichOle\2R1LYHD4`OVI(95FITSGU4Q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7850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6561" name="Picture 1" descr="C:\Users\ZenPAUL\AppData\Roaming\Tencent\Users\2227088077\QQ\WinTemp\RichOle\V~`_O[(O9IW75X0](SO~J~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8" y="0"/>
            <a:ext cx="9001156" cy="685946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5537" name="Picture 1" descr="C:\Users\ZenPAUL\AppData\Roaming\Tencent\Users\2227088077\QQ\WinTemp\RichOle\V5BLCH]BS4YTCK7LP%N@OQW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92478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4513" name="Picture 1" descr="C:\Users\ZenPAUL\AppData\Roaming\Tencent\Users\2227088077\QQ\WinTemp\RichOle\O(H1{4OI~A)ZXP2D93AM04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1462"/>
            <a:ext cx="9144000" cy="691425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3489" name="Picture 1" descr="C:\Users\ZenPAUL\AppData\Roaming\Tencent\Users\2227088077\QQ\WinTemp\RichOle\%1NLF2G0W)D~HJUZ34RIZOM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1462"/>
            <a:ext cx="9144000" cy="691425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2465" name="Picture 1" descr="C:\Users\ZenPAUL\AppData\Roaming\Tencent\Users\2227088077\QQ\WinTemp\RichOle\WUXQ0AIMWW@Y4516HC_P$)P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6569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41" name="Picture 1" descr="C:\Users\ZenPAUL\AppData\Roaming\Tencent\Users\2227088077\QQ\WinTemp\RichOle\~RXITH8W9QXZU`@EK@LP]XA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079462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0417" name="Picture 1" descr="C:\Users\ZenPAUL\AppData\Roaming\Tencent\Users\2227088077\QQ\WinTemp\RichOle\Q`P@155DY_}%YCXLH4(L~RB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92727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9393" name="Picture 1" descr="C:\Users\ZenPAUL\AppData\Roaming\Tencent\Users\2227088077\QQ\WinTemp\RichOle\N91D9~KZ)IZPPARA67E6}B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92478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8369" name="Picture 1" descr="C:\Users\ZenPAUL\AppData\Roaming\Tencent\Users\2227088077\QQ\WinTemp\RichOle\V(W6$L1ZQI{J]T8RT]{BQ`8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9629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5057" name="Picture 1" descr="C:\Users\ZenPAUL\AppData\Roaming\Tencent\Users\2227088077\QQ\WinTemp\RichOle\7]L0_8)@HACNZYUC]~($~}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98585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7345" name="Picture 1" descr="C:\Users\ZenPAUL\AppData\Roaming\Tencent\Users\2227088077\QQ\WinTemp\RichOle\9CMKH%PX7CN}V26H(T1HKZ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144000" cy="694820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6321" name="Picture 1" descr="C:\Users\ZenPAUL\AppData\Roaming\Tencent\Users\2227088077\QQ\WinTemp\RichOle\ML$7LNGJHPNL%~G8OXR7F2C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144000" cy="695806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5297" name="Picture 1" descr="C:\Users\ZenPAUL\AppData\Roaming\Tencent\Users\2227088077\QQ\WinTemp\RichOle\PP12L}3P]WF[096R$XW%EVK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0"/>
            <a:ext cx="8786842" cy="674615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4273" name="Picture 1" descr="C:\Users\ZenPAUL\AppData\Roaming\Tencent\Users\2227088077\QQ\WinTemp\RichOle\M7VR}PD6QCQ0JY~[5Y58%6V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9906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3249" name="Picture 1" descr="C:\Users\ZenPAUL\AppData\Roaming\Tencent\Users\2227088077\QQ\WinTemp\RichOle\JE{LGM~TL%MQOV]XX2G%H0Y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144000" cy="699911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2225" name="Picture 1" descr="C:\Users\ZenPAUL\AppData\Roaming\Tencent\Users\2227088077\QQ\WinTemp\RichOle\QZT9]88O1PA3@51)L6~~VO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1462"/>
            <a:ext cx="9144000" cy="698585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01" name="Picture 1" descr="C:\Users\ZenPAUL\AppData\Roaming\Tencent\Users\2227088077\QQ\WinTemp\RichOle\$NI9W2T910T]UV}5J6$VV]U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0588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0177" name="Picture 1" descr="C:\Users\ZenPAUL\AppData\Roaming\Tencent\Users\2227088077\QQ\WinTemp\RichOle\4~`{RSD`IN(0USE1A3_5F7M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02261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9153" name="Picture 1" descr="C:\Users\ZenPAUL\AppData\Roaming\Tencent\Users\2227088077\QQ\WinTemp\RichOle\8{Z8VCV4`SQ0BFI@W{1$V$H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1462"/>
            <a:ext cx="9144000" cy="694779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1472" y="2643182"/>
            <a:ext cx="8229600" cy="1143000"/>
          </a:xfrm>
        </p:spPr>
        <p:txBody>
          <a:bodyPr/>
          <a:lstStyle/>
          <a:p>
            <a:r>
              <a:rPr lang="en-US" altLang="zh-CN" dirty="0" smtClean="0">
                <a:hlinkClick r:id="rId2"/>
              </a:rPr>
              <a:t>@</a:t>
            </a:r>
            <a:r>
              <a:rPr lang="zh-CN" altLang="en-US" dirty="0" smtClean="0">
                <a:hlinkClick r:id="rId2"/>
              </a:rPr>
              <a:t>移动互联网营销研究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4033" name="Picture 1" descr="C:\Users\ZenPAUL\AppData\Roaming\Tencent\Users\2227088077\QQ\WinTemp\RichOle\HE1`~[KL83D}H%FG~~O)05F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025817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5</Words>
  <PresentationFormat>全屏显示(4:3)</PresentationFormat>
  <Paragraphs>2</Paragraphs>
  <Slides>89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89</vt:i4>
      </vt:variant>
    </vt:vector>
  </HeadingPairs>
  <TitlesOfParts>
    <vt:vector size="90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  <vt:lpstr>幻灯片 54</vt:lpstr>
      <vt:lpstr>幻灯片 55</vt:lpstr>
      <vt:lpstr>幻灯片 56</vt:lpstr>
      <vt:lpstr>幻灯片 57</vt:lpstr>
      <vt:lpstr>幻灯片 58</vt:lpstr>
      <vt:lpstr>幻灯片 59</vt:lpstr>
      <vt:lpstr>幻灯片 60</vt:lpstr>
      <vt:lpstr>幻灯片 61</vt:lpstr>
      <vt:lpstr>幻灯片 62</vt:lpstr>
      <vt:lpstr>幻灯片 63</vt:lpstr>
      <vt:lpstr>幻灯片 64</vt:lpstr>
      <vt:lpstr>幻灯片 65</vt:lpstr>
      <vt:lpstr>幻灯片 66</vt:lpstr>
      <vt:lpstr>幻灯片 67</vt:lpstr>
      <vt:lpstr>幻灯片 68</vt:lpstr>
      <vt:lpstr>幻灯片 69</vt:lpstr>
      <vt:lpstr>幻灯片 70</vt:lpstr>
      <vt:lpstr>幻灯片 71</vt:lpstr>
      <vt:lpstr>幻灯片 72</vt:lpstr>
      <vt:lpstr>幻灯片 73</vt:lpstr>
      <vt:lpstr>幻灯片 74</vt:lpstr>
      <vt:lpstr>幻灯片 75</vt:lpstr>
      <vt:lpstr>幻灯片 76</vt:lpstr>
      <vt:lpstr>幻灯片 77</vt:lpstr>
      <vt:lpstr>幻灯片 78</vt:lpstr>
      <vt:lpstr>幻灯片 79</vt:lpstr>
      <vt:lpstr>幻灯片 80</vt:lpstr>
      <vt:lpstr>幻灯片 81</vt:lpstr>
      <vt:lpstr>幻灯片 82</vt:lpstr>
      <vt:lpstr>幻灯片 83</vt:lpstr>
      <vt:lpstr>幻灯片 84</vt:lpstr>
      <vt:lpstr>幻灯片 85</vt:lpstr>
      <vt:lpstr>幻灯片 86</vt:lpstr>
      <vt:lpstr>幻灯片 87</vt:lpstr>
      <vt:lpstr>幻灯片 88</vt:lpstr>
      <vt:lpstr>@移动互联网营销研究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ZenPAUL</dc:creator>
  <cp:lastModifiedBy>ZenPAUL</cp:lastModifiedBy>
  <cp:revision>4</cp:revision>
  <dcterms:created xsi:type="dcterms:W3CDTF">2012-12-04T23:24:09Z</dcterms:created>
  <dcterms:modified xsi:type="dcterms:W3CDTF">2012-12-05T00:00:03Z</dcterms:modified>
</cp:coreProperties>
</file>